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1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14257338" cy="10693400"/>
  <p:notesSz cx="7556500" cy="10693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40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68" y="66"/>
      </p:cViewPr>
      <p:guideLst>
        <p:guide orient="horz" pos="2880"/>
        <p:guide pos="40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8610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14415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5888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87898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6428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241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22486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73712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8618" y="3920916"/>
            <a:ext cx="10291433" cy="3528262"/>
          </a:xfrm>
        </p:spPr>
        <p:txBody>
          <a:bodyPr anchor="b">
            <a:normAutofit/>
          </a:bodyPr>
          <a:lstStyle>
            <a:lvl1pPr>
              <a:defRPr sz="842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8618" y="7449175"/>
            <a:ext cx="10291433" cy="1756167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128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4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7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90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49456" y="6737807"/>
            <a:ext cx="2175824" cy="1218999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063" y="7062729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540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617" y="950525"/>
            <a:ext cx="10278233" cy="4860273"/>
          </a:xfrm>
        </p:spPr>
        <p:txBody>
          <a:bodyPr anchor="ctr">
            <a:normAutofit/>
          </a:bodyPr>
          <a:lstStyle>
            <a:lvl1pPr algn="l">
              <a:defRPr sz="7484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8617" y="6789087"/>
            <a:ext cx="10278233" cy="2425995"/>
          </a:xfrm>
        </p:spPr>
        <p:txBody>
          <a:bodyPr anchor="ctr">
            <a:normAutofit/>
          </a:bodyPr>
          <a:lstStyle>
            <a:lvl1pPr marL="0" indent="0" algn="l">
              <a:buNone/>
              <a:defRPr sz="280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90" y="4937437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107" y="5058456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808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1725" y="950525"/>
            <a:ext cx="9526077" cy="4514991"/>
          </a:xfrm>
        </p:spPr>
        <p:txBody>
          <a:bodyPr anchor="ctr">
            <a:normAutofit/>
          </a:bodyPr>
          <a:lstStyle>
            <a:lvl1pPr algn="l">
              <a:defRPr sz="7484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766987" y="5465515"/>
            <a:ext cx="8815550" cy="594078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49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712866" indent="0">
              <a:buFontTx/>
              <a:buNone/>
              <a:defRPr/>
            </a:lvl2pPr>
            <a:lvl3pPr marL="1425732" indent="0">
              <a:buFontTx/>
              <a:buNone/>
              <a:defRPr/>
            </a:lvl3pPr>
            <a:lvl4pPr marL="2138599" indent="0">
              <a:buFontTx/>
              <a:buNone/>
              <a:defRPr/>
            </a:lvl4pPr>
            <a:lvl5pPr marL="2851465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8617" y="6789087"/>
            <a:ext cx="10278233" cy="2425995"/>
          </a:xfrm>
        </p:spPr>
        <p:txBody>
          <a:bodyPr anchor="ctr">
            <a:normAutofit/>
          </a:bodyPr>
          <a:lstStyle>
            <a:lvl1pPr marL="0" indent="0" algn="l">
              <a:buNone/>
              <a:defRPr sz="2807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90" y="4937437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107" y="5058456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819530" y="1010408"/>
            <a:ext cx="713052" cy="911817"/>
          </a:xfrm>
          <a:prstGeom prst="rect">
            <a:avLst/>
          </a:prstGeom>
        </p:spPr>
        <p:txBody>
          <a:bodyPr vert="horz" lIns="142573" tIns="71287" rIns="142573" bIns="71287" rtlCol="0" anchor="ctr">
            <a:noAutofit/>
          </a:bodyPr>
          <a:lstStyle/>
          <a:p>
            <a:pPr lvl="0"/>
            <a:r>
              <a:rPr lang="en-US" sz="1247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737949" y="4530125"/>
            <a:ext cx="713052" cy="911817"/>
          </a:xfrm>
          <a:prstGeom prst="rect">
            <a:avLst/>
          </a:prstGeom>
        </p:spPr>
        <p:txBody>
          <a:bodyPr vert="horz" lIns="142573" tIns="71287" rIns="142573" bIns="71287" rtlCol="0" anchor="ctr">
            <a:noAutofit/>
          </a:bodyPr>
          <a:lstStyle/>
          <a:p>
            <a:pPr lvl="0"/>
            <a:r>
              <a:rPr lang="en-US" sz="1247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4297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617" y="3802100"/>
            <a:ext cx="10278233" cy="4248740"/>
          </a:xfrm>
        </p:spPr>
        <p:txBody>
          <a:bodyPr anchor="b">
            <a:normAutofit/>
          </a:bodyPr>
          <a:lstStyle>
            <a:lvl1pPr algn="l">
              <a:defRPr sz="7484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617" y="8079458"/>
            <a:ext cx="10278233" cy="113767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90" y="7656993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107" y="7769927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618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411725" y="950525"/>
            <a:ext cx="9526077" cy="4514991"/>
          </a:xfrm>
        </p:spPr>
        <p:txBody>
          <a:bodyPr anchor="ctr">
            <a:normAutofit/>
          </a:bodyPr>
          <a:lstStyle>
            <a:lvl1pPr algn="l">
              <a:defRPr sz="7484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28616" y="6772487"/>
            <a:ext cx="10428395" cy="130697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742">
                <a:solidFill>
                  <a:schemeClr val="accent1"/>
                </a:solidFill>
              </a:defRPr>
            </a:lvl1pPr>
            <a:lvl2pPr marL="712866" indent="0">
              <a:buFontTx/>
              <a:buNone/>
              <a:defRPr/>
            </a:lvl2pPr>
            <a:lvl3pPr marL="1425732" indent="0">
              <a:buFontTx/>
              <a:buNone/>
              <a:defRPr/>
            </a:lvl3pPr>
            <a:lvl4pPr marL="2138599" indent="0">
              <a:buFontTx/>
              <a:buNone/>
              <a:defRPr/>
            </a:lvl4pPr>
            <a:lvl5pPr marL="2851465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616" y="8079458"/>
            <a:ext cx="10428395" cy="113767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90" y="7656993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107" y="7769927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2819530" y="1010408"/>
            <a:ext cx="713052" cy="911817"/>
          </a:xfrm>
          <a:prstGeom prst="rect">
            <a:avLst/>
          </a:prstGeom>
        </p:spPr>
        <p:txBody>
          <a:bodyPr vert="horz" lIns="142573" tIns="71287" rIns="142573" bIns="71287" rtlCol="0" anchor="ctr">
            <a:noAutofit/>
          </a:bodyPr>
          <a:lstStyle/>
          <a:p>
            <a:pPr lvl="0"/>
            <a:r>
              <a:rPr lang="en-US" sz="1247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737949" y="4530125"/>
            <a:ext cx="713052" cy="911817"/>
          </a:xfrm>
          <a:prstGeom prst="rect">
            <a:avLst/>
          </a:prstGeom>
        </p:spPr>
        <p:txBody>
          <a:bodyPr vert="horz" lIns="142573" tIns="71287" rIns="142573" bIns="71287" rtlCol="0" anchor="ctr">
            <a:noAutofit/>
          </a:bodyPr>
          <a:lstStyle/>
          <a:p>
            <a:pPr lvl="0"/>
            <a:r>
              <a:rPr lang="en-US" sz="12474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0651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618" y="978290"/>
            <a:ext cx="10278231" cy="4490698"/>
          </a:xfrm>
        </p:spPr>
        <p:txBody>
          <a:bodyPr anchor="ctr">
            <a:normAutofit/>
          </a:bodyPr>
          <a:lstStyle>
            <a:lvl1pPr algn="l">
              <a:defRPr sz="7484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028617" y="6772487"/>
            <a:ext cx="10278233" cy="130697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742">
                <a:solidFill>
                  <a:schemeClr val="accent1"/>
                </a:solidFill>
              </a:defRPr>
            </a:lvl1pPr>
            <a:lvl2pPr marL="712866" indent="0">
              <a:buFontTx/>
              <a:buNone/>
              <a:defRPr/>
            </a:lvl2pPr>
            <a:lvl3pPr marL="1425732" indent="0">
              <a:buFontTx/>
              <a:buNone/>
              <a:defRPr/>
            </a:lvl3pPr>
            <a:lvl4pPr marL="2138599" indent="0">
              <a:buFontTx/>
              <a:buNone/>
              <a:defRPr/>
            </a:lvl4pPr>
            <a:lvl5pPr marL="2851465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617" y="8079458"/>
            <a:ext cx="10278233" cy="1137670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90" y="7656993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107" y="7769927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93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90" y="1108936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4634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25022" y="978289"/>
            <a:ext cx="2582243" cy="823884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28618" y="978289"/>
            <a:ext cx="7353737" cy="823884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90" y="1108936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6705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3/20/2023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7691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961" y="973149"/>
            <a:ext cx="10273889" cy="199724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28617" y="3326836"/>
            <a:ext cx="10278233" cy="589029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90" y="1108936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0540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617" y="3234780"/>
            <a:ext cx="10278233" cy="2290240"/>
          </a:xfrm>
        </p:spPr>
        <p:txBody>
          <a:bodyPr anchor="b"/>
          <a:lstStyle>
            <a:lvl1pPr algn="l">
              <a:defRPr sz="6237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8617" y="5584331"/>
            <a:ext cx="10278233" cy="1341587"/>
          </a:xfrm>
        </p:spPr>
        <p:txBody>
          <a:bodyPr anchor="t"/>
          <a:lstStyle>
            <a:lvl1pPr marL="0" indent="0" algn="l">
              <a:buNone/>
              <a:defRPr sz="3118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712866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2pPr>
            <a:lvl3pPr marL="1425732" indent="0">
              <a:buNone/>
              <a:defRPr sz="2495">
                <a:solidFill>
                  <a:schemeClr val="tx1">
                    <a:tint val="75000"/>
                  </a:schemeClr>
                </a:solidFill>
              </a:defRPr>
            </a:lvl3pPr>
            <a:lvl4pPr marL="21385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465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4331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7197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9006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930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90" y="4937437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107" y="5058456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3410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28619" y="3331679"/>
            <a:ext cx="4985595" cy="587434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21938" y="3331679"/>
            <a:ext cx="4984912" cy="587434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90" y="1108936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107" y="1228358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808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2140" y="3471887"/>
            <a:ext cx="4482074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8616" y="4370430"/>
            <a:ext cx="4985597" cy="484259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819084" y="3466854"/>
            <a:ext cx="4479958" cy="898542"/>
          </a:xfrm>
        </p:spPr>
        <p:txBody>
          <a:bodyPr anchor="b">
            <a:noAutofit/>
          </a:bodyPr>
          <a:lstStyle>
            <a:lvl1pPr marL="0" indent="0">
              <a:buNone/>
              <a:defRPr sz="3742" b="0"/>
            </a:lvl1pPr>
            <a:lvl2pPr marL="712866" indent="0">
              <a:buNone/>
              <a:defRPr sz="3118" b="1"/>
            </a:lvl2pPr>
            <a:lvl3pPr marL="1425732" indent="0">
              <a:buNone/>
              <a:defRPr sz="2807" b="1"/>
            </a:lvl3pPr>
            <a:lvl4pPr marL="2138599" indent="0">
              <a:buNone/>
              <a:defRPr sz="2495" b="1"/>
            </a:lvl4pPr>
            <a:lvl5pPr marL="2851465" indent="0">
              <a:buNone/>
              <a:defRPr sz="2495" b="1"/>
            </a:lvl5pPr>
            <a:lvl6pPr marL="3564331" indent="0">
              <a:buNone/>
              <a:defRPr sz="2495" b="1"/>
            </a:lvl6pPr>
            <a:lvl7pPr marL="4277197" indent="0">
              <a:buNone/>
              <a:defRPr sz="2495" b="1"/>
            </a:lvl7pPr>
            <a:lvl8pPr marL="4990064" indent="0">
              <a:buNone/>
              <a:defRPr sz="2495" b="1"/>
            </a:lvl8pPr>
            <a:lvl9pPr marL="5702930" indent="0">
              <a:buNone/>
              <a:defRPr sz="2495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16336" y="4365397"/>
            <a:ext cx="4982709" cy="484259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90" y="1108936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7107" y="1228358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343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2959" y="973149"/>
            <a:ext cx="10273890" cy="199724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90" y="1108936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1993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90" y="1108936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541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616" y="695567"/>
            <a:ext cx="4100051" cy="1522324"/>
          </a:xfrm>
        </p:spPr>
        <p:txBody>
          <a:bodyPr anchor="b"/>
          <a:lstStyle>
            <a:lvl1pPr algn="l">
              <a:defRPr sz="3118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6063" y="695569"/>
            <a:ext cx="5910786" cy="8443331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616" y="2492652"/>
            <a:ext cx="4100051" cy="6646243"/>
          </a:xfrm>
        </p:spPr>
        <p:txBody>
          <a:bodyPr/>
          <a:lstStyle>
            <a:lvl1pPr marL="0" indent="0">
              <a:buNone/>
              <a:defRPr sz="2183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90" y="1108936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335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617" y="7485380"/>
            <a:ext cx="10278233" cy="883691"/>
          </a:xfrm>
        </p:spPr>
        <p:txBody>
          <a:bodyPr anchor="b">
            <a:normAutofit/>
          </a:bodyPr>
          <a:lstStyle>
            <a:lvl1pPr algn="l">
              <a:defRPr sz="3742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28617" y="990075"/>
            <a:ext cx="10278233" cy="6010898"/>
          </a:xfrm>
        </p:spPr>
        <p:txBody>
          <a:bodyPr anchor="t">
            <a:normAutofit/>
          </a:bodyPr>
          <a:lstStyle>
            <a:lvl1pPr marL="0" indent="0" algn="ctr">
              <a:buNone/>
              <a:defRPr sz="2495"/>
            </a:lvl1pPr>
            <a:lvl2pPr marL="712866" indent="0">
              <a:buNone/>
              <a:defRPr sz="2495"/>
            </a:lvl2pPr>
            <a:lvl3pPr marL="1425732" indent="0">
              <a:buNone/>
              <a:defRPr sz="2495"/>
            </a:lvl3pPr>
            <a:lvl4pPr marL="2138599" indent="0">
              <a:buNone/>
              <a:defRPr sz="2495"/>
            </a:lvl4pPr>
            <a:lvl5pPr marL="2851465" indent="0">
              <a:buNone/>
              <a:defRPr sz="2495"/>
            </a:lvl5pPr>
            <a:lvl6pPr marL="3564331" indent="0">
              <a:buNone/>
              <a:defRPr sz="2495"/>
            </a:lvl6pPr>
            <a:lvl7pPr marL="4277197" indent="0">
              <a:buNone/>
              <a:defRPr sz="2495"/>
            </a:lvl7pPr>
            <a:lvl8pPr marL="4990064" indent="0">
              <a:buNone/>
              <a:defRPr sz="2495"/>
            </a:lvl8pPr>
            <a:lvl9pPr marL="5702930" indent="0">
              <a:buNone/>
              <a:defRPr sz="2495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8617" y="8369071"/>
            <a:ext cx="10278233" cy="769825"/>
          </a:xfrm>
        </p:spPr>
        <p:txBody>
          <a:bodyPr>
            <a:normAutofit/>
          </a:bodyPr>
          <a:lstStyle>
            <a:lvl1pPr marL="0" indent="0">
              <a:buNone/>
              <a:defRPr sz="1871"/>
            </a:lvl1pPr>
            <a:lvl2pPr marL="712866" indent="0">
              <a:buNone/>
              <a:defRPr sz="1871"/>
            </a:lvl2pPr>
            <a:lvl3pPr marL="1425732" indent="0">
              <a:buNone/>
              <a:defRPr sz="1559"/>
            </a:lvl3pPr>
            <a:lvl4pPr marL="2138599" indent="0">
              <a:buNone/>
              <a:defRPr sz="1403"/>
            </a:lvl4pPr>
            <a:lvl5pPr marL="2851465" indent="0">
              <a:buNone/>
              <a:defRPr sz="1403"/>
            </a:lvl5pPr>
            <a:lvl6pPr marL="3564331" indent="0">
              <a:buNone/>
              <a:defRPr sz="1403"/>
            </a:lvl6pPr>
            <a:lvl7pPr marL="4277197" indent="0">
              <a:buNone/>
              <a:defRPr sz="1403"/>
            </a:lvl7pPr>
            <a:lvl8pPr marL="4990064" indent="0">
              <a:buNone/>
              <a:defRPr sz="1403"/>
            </a:lvl8pPr>
            <a:lvl9pPr marL="5702930" indent="0">
              <a:buNone/>
              <a:defRPr sz="1403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90" y="7656993"/>
            <a:ext cx="2117951" cy="792112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107" y="7769927"/>
            <a:ext cx="912099" cy="569325"/>
          </a:xfrm>
        </p:spPr>
        <p:txBody>
          <a:bodyPr/>
          <a:lstStyle/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8154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356447"/>
            <a:ext cx="3089090" cy="10351342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31841" y="444"/>
            <a:ext cx="3043985" cy="10685554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85147" cy="10693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32959" y="973149"/>
            <a:ext cx="10273890" cy="19972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8617" y="3326836"/>
            <a:ext cx="10278233" cy="6059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18737" y="9566195"/>
            <a:ext cx="1194941" cy="5771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616" y="9567318"/>
            <a:ext cx="891315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97107" y="1228358"/>
            <a:ext cx="912099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275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  <p:sldLayoutId id="2147483683" r:id="rId17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712866" rtl="0" eaLnBrk="1" latinLnBrk="0" hangingPunct="1">
        <a:spcBef>
          <a:spcPct val="0"/>
        </a:spcBef>
        <a:buNone/>
        <a:defRPr sz="5613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534650" indent="-534650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158408" indent="-445541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Font typeface="Wingdings 3" charset="2"/>
        <a:buChar char=""/>
        <a:defRPr sz="24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782166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Font typeface="Wingdings 3" charset="2"/>
        <a:buChar char=""/>
        <a:defRPr sz="21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495032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Font typeface="Wingdings 3" charset="2"/>
        <a:buChar char="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3207898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Font typeface="Wingdings 3" charset="2"/>
        <a:buChar char="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920764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Font typeface="Wingdings 3" charset="2"/>
        <a:buChar char="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633631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Font typeface="Wingdings 3" charset="2"/>
        <a:buChar char="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5346497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Font typeface="Wingdings 3" charset="2"/>
        <a:buChar char="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6059363" indent="-356433" algn="l" defTabSz="712866" rtl="0" eaLnBrk="1" latinLnBrk="0" hangingPunct="1">
        <a:spcBef>
          <a:spcPts val="1559"/>
        </a:spcBef>
        <a:spcAft>
          <a:spcPts val="0"/>
        </a:spcAft>
        <a:buClr>
          <a:schemeClr val="accent1"/>
        </a:buClr>
        <a:buFont typeface="Wingdings 3" charset="2"/>
        <a:buChar char=""/>
        <a:defRPr sz="187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1pPr>
      <a:lvl2pPr marL="712866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2pPr>
      <a:lvl3pPr marL="1425732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3pPr>
      <a:lvl4pPr marL="2138599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4pPr>
      <a:lvl5pPr marL="2851465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5pPr>
      <a:lvl6pPr marL="3564331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6pPr>
      <a:lvl7pPr marL="4277197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7pPr>
      <a:lvl8pPr marL="4990064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8pPr>
      <a:lvl9pPr marL="5702930" algn="l" defTabSz="712866" rtl="0" eaLnBrk="1" latinLnBrk="0" hangingPunct="1">
        <a:defRPr sz="2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56469" y="4432300"/>
            <a:ext cx="1239185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3962" algn="ctr"/>
            <a:r>
              <a:rPr lang="tr-TR" sz="9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cs typeface="Calibri"/>
              </a:rPr>
              <a:t>TÜRK CUMHURİYETLERİ</a:t>
            </a:r>
            <a:endParaRPr lang="tr-TR" sz="9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07724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42269" y="927100"/>
            <a:ext cx="11761704" cy="1128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 marR="9585" algn="just">
              <a:lnSpc>
                <a:spcPct val="109600"/>
              </a:lnSpc>
              <a:spcBef>
                <a:spcPts val="1528"/>
              </a:spcBef>
            </a:pPr>
            <a:r>
              <a:rPr sz="2264" spc="-28" dirty="0" err="1" smtClean="0">
                <a:latin typeface="Calibri"/>
                <a:cs typeface="Calibri"/>
              </a:rPr>
              <a:t>G</a:t>
            </a:r>
            <a:r>
              <a:rPr sz="2264" i="1" spc="-9" dirty="0" err="1" smtClean="0">
                <a:solidFill>
                  <a:srgbClr val="231F20"/>
                </a:solidFill>
                <a:latin typeface="Calibri"/>
                <a:cs typeface="Calibri"/>
              </a:rPr>
              <a:t>ünü</a:t>
            </a:r>
            <a:r>
              <a:rPr sz="2264" i="1" spc="9" dirty="0" err="1" smtClean="0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sz="2264" i="1" spc="-9" dirty="0" err="1" smtClean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i="1" dirty="0" err="1" smtClean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i="1" spc="-9" dirty="0" err="1" smtClean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i="1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i="1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spc="-9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Tü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iye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 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ış</a:t>
            </a:r>
            <a:r>
              <a:rPr sz="2264" i="1" spc="19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nd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a 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ba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ş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ele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 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Tü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k 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op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i="1" spc="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rı 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va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. 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Bun</a:t>
            </a:r>
            <a:r>
              <a:rPr sz="2264" i="1" spc="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n 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ba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şı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a 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i="1" spc="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y Kı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i="1" spc="20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Tü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spc="2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hu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ye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ti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nd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i="1" spc="20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ş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i="1" spc="19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Kı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i="1" spc="20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spc="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eri</a:t>
            </a:r>
            <a:r>
              <a:rPr sz="2264" i="1" spc="20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elir.</a:t>
            </a:r>
            <a:r>
              <a:rPr sz="2264" i="1" spc="19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Asya</a:t>
            </a:r>
            <a:r>
              <a:rPr sz="2264" i="1" spc="19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ıt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sı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spc="215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ş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i="1" spc="19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eriler,</a:t>
            </a:r>
            <a:r>
              <a:rPr sz="2264" i="1" spc="19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Kır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g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ızl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r, 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spc="-28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ar,</a:t>
            </a:r>
            <a:r>
              <a:rPr sz="2264" i="1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Ö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i="1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i="1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2264" i="1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Tür</a:t>
            </a:r>
            <a:r>
              <a:rPr sz="2264" i="1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me</a:t>
            </a:r>
            <a:r>
              <a:rPr sz="2264" i="1" spc="-28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i="1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i="1" spc="-1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er 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ön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emli</a:t>
            </a:r>
            <a:r>
              <a:rPr sz="2264" i="1" spc="2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Tü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op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i="1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i="1" spc="-9" dirty="0">
                <a:solidFill>
                  <a:srgbClr val="231F20"/>
                </a:solidFill>
                <a:latin typeface="Calibri"/>
                <a:cs typeface="Calibri"/>
              </a:rPr>
              <a:t>ıd</a:t>
            </a:r>
            <a:r>
              <a:rPr sz="2264" i="1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i="1" spc="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latin typeface="Calibri"/>
                <a:cs typeface="Calibri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3484521" y="2755900"/>
            <a:ext cx="8077200" cy="7086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396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32669" y="622300"/>
            <a:ext cx="12268200" cy="3743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 algn="ctr"/>
            <a:r>
              <a:rPr sz="4000" b="1" spc="-19" dirty="0">
                <a:latin typeface="Calibri"/>
                <a:cs typeface="Calibri"/>
              </a:rPr>
              <a:t>AZ</a:t>
            </a:r>
            <a:r>
              <a:rPr sz="4000" b="1" spc="-9" dirty="0">
                <a:latin typeface="Calibri"/>
                <a:cs typeface="Calibri"/>
              </a:rPr>
              <a:t>ER</a:t>
            </a:r>
            <a:r>
              <a:rPr sz="4000" b="1" spc="-19" dirty="0">
                <a:latin typeface="Calibri"/>
                <a:cs typeface="Calibri"/>
              </a:rPr>
              <a:t>BAY</a:t>
            </a:r>
            <a:r>
              <a:rPr sz="4000" b="1" spc="-9" dirty="0">
                <a:latin typeface="Calibri"/>
                <a:cs typeface="Calibri"/>
              </a:rPr>
              <a:t>C</a:t>
            </a:r>
            <a:r>
              <a:rPr sz="4000" b="1" spc="-19" dirty="0">
                <a:latin typeface="Calibri"/>
                <a:cs typeface="Calibri"/>
              </a:rPr>
              <a:t>AN</a:t>
            </a:r>
            <a:endParaRPr sz="4000" b="1" dirty="0">
              <a:latin typeface="Calibri"/>
              <a:cs typeface="Calibri"/>
            </a:endParaRPr>
          </a:p>
          <a:p>
            <a:pPr>
              <a:spcBef>
                <a:spcPts val="45"/>
              </a:spcBef>
            </a:pPr>
            <a:endParaRPr sz="2925" dirty="0">
              <a:latin typeface="Times New Roman"/>
              <a:cs typeface="Times New Roman"/>
            </a:endParaRPr>
          </a:p>
          <a:p>
            <a:pPr marL="23962" marR="9585" algn="just">
              <a:lnSpc>
                <a:spcPct val="109700"/>
              </a:lnSpc>
            </a:pPr>
            <a:r>
              <a:rPr lang="tr-TR"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tr-TR"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       </a:t>
            </a:r>
            <a:r>
              <a:rPr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aş</a:t>
            </a:r>
            <a:r>
              <a:rPr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9" dirty="0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ti</a:t>
            </a:r>
            <a:r>
              <a:rPr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1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28" dirty="0" err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ay</a:t>
            </a:r>
            <a:r>
              <a:rPr sz="2264" spc="-28" dirty="0" err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 err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28" dirty="0" smtClean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lang="tr-TR" sz="2264" spc="-28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doğu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sınırımı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ivan</a:t>
            </a:r>
            <a:r>
              <a:rPr sz="2264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Ö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erk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um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uri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ye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ti</a:t>
            </a:r>
            <a:r>
              <a:rPr sz="2264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 err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264" spc="-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omşum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tr-TR" sz="2264" dirty="0" smtClean="0">
                <a:solidFill>
                  <a:srgbClr val="231F20"/>
                </a:solidFill>
                <a:latin typeface="Calibri"/>
                <a:cs typeface="Calibri"/>
              </a:rPr>
              <a:t>durumundadır. </a:t>
            </a:r>
          </a:p>
          <a:p>
            <a:pPr marL="23962" marR="9585" algn="just">
              <a:lnSpc>
                <a:spcPct val="109700"/>
              </a:lnSpc>
            </a:pPr>
            <a:r>
              <a:rPr lang="tr-TR"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         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ay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sz="2264" spc="-2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“i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evlet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mill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t”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rak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ar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eş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ül</a:t>
            </a:r>
            <a:r>
              <a:rPr sz="2264" spc="-38" dirty="0" err="1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38" dirty="0" err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ir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264" dirty="0">
              <a:latin typeface="Calibri"/>
              <a:cs typeface="Calibri"/>
            </a:endParaRPr>
          </a:p>
          <a:p>
            <a:pPr marL="23962" marR="245614">
              <a:lnSpc>
                <a:spcPct val="101699"/>
              </a:lnSpc>
              <a:spcBef>
                <a:spcPts val="1764"/>
              </a:spcBef>
            </a:pPr>
            <a:r>
              <a:rPr lang="tr-TR"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tr-TR"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       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4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Az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ay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eşi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gıda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eri,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lekt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ik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erjisi,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orlu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ara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aşıtları,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deterjanlar,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ev</a:t>
            </a:r>
            <a:r>
              <a:rPr sz="2264" spc="-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teks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il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em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r-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ç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,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mobilya</a:t>
            </a:r>
            <a:r>
              <a:rPr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lang="tr-TR"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boya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ağıt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raç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der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264" spc="-66" dirty="0" smtClean="0">
                <a:solidFill>
                  <a:srgbClr val="231F20"/>
                </a:solidFill>
                <a:latin typeface="Times New Roman"/>
                <a:cs typeface="Times New Roman"/>
              </a:rPr>
              <a:t>          </a:t>
            </a:r>
          </a:p>
          <a:p>
            <a:pPr marL="23962" marR="245614">
              <a:lnSpc>
                <a:spcPct val="101699"/>
              </a:lnSpc>
              <a:spcBef>
                <a:spcPts val="1764"/>
              </a:spcBef>
            </a:pPr>
            <a:r>
              <a:rPr lang="tr-TR" sz="2264" spc="-66" dirty="0" smtClean="0">
                <a:solidFill>
                  <a:srgbClr val="231F20"/>
                </a:solidFill>
                <a:latin typeface="Times New Roman"/>
                <a:cs typeface="Times New Roman"/>
              </a:rPr>
              <a:t>          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bay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dan</a:t>
            </a:r>
            <a:r>
              <a:rPr sz="2264" spc="-5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se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plasti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tr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araç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ar,</a:t>
            </a:r>
            <a:r>
              <a:rPr sz="2264" spc="-2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halı,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ır,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alüm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ny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um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pam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latin typeface="Calibri"/>
                <a:cs typeface="Calibri"/>
              </a:rPr>
              <a:t>alır</a:t>
            </a:r>
            <a:r>
              <a:rPr sz="2264" dirty="0">
                <a:latin typeface="Calibri"/>
                <a:cs typeface="Calibri"/>
              </a:rPr>
              <a:t>.</a:t>
            </a:r>
          </a:p>
        </p:txBody>
      </p:sp>
      <p:sp>
        <p:nvSpPr>
          <p:cNvPr id="3" name="object 3"/>
          <p:cNvSpPr/>
          <p:nvPr/>
        </p:nvSpPr>
        <p:spPr>
          <a:xfrm>
            <a:off x="3090069" y="5118100"/>
            <a:ext cx="8305800" cy="5029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396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6469" y="76947"/>
            <a:ext cx="12365248" cy="44239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 algn="ctr"/>
            <a:endParaRPr lang="tr-TR" sz="4000" b="1" dirty="0" smtClean="0">
              <a:latin typeface="Calibri"/>
              <a:cs typeface="Calibri"/>
            </a:endParaRPr>
          </a:p>
          <a:p>
            <a:pPr marL="23962" algn="ctr"/>
            <a:r>
              <a:rPr sz="4000" b="1" dirty="0" smtClean="0">
                <a:latin typeface="Calibri"/>
                <a:cs typeface="Calibri"/>
              </a:rPr>
              <a:t>TÜ</a:t>
            </a:r>
            <a:r>
              <a:rPr sz="4000" b="1" spc="-19" dirty="0" smtClean="0">
                <a:latin typeface="Calibri"/>
                <a:cs typeface="Calibri"/>
              </a:rPr>
              <a:t>R</a:t>
            </a:r>
            <a:r>
              <a:rPr sz="4000" b="1" dirty="0" smtClean="0">
                <a:latin typeface="Calibri"/>
                <a:cs typeface="Calibri"/>
              </a:rPr>
              <a:t>K</a:t>
            </a:r>
            <a:r>
              <a:rPr sz="4000" b="1" spc="-9" dirty="0" smtClean="0">
                <a:latin typeface="Calibri"/>
                <a:cs typeface="Calibri"/>
              </a:rPr>
              <a:t>M</a:t>
            </a:r>
            <a:r>
              <a:rPr sz="4000" b="1" dirty="0" smtClean="0">
                <a:latin typeface="Calibri"/>
                <a:cs typeface="Calibri"/>
              </a:rPr>
              <a:t>EN</a:t>
            </a:r>
            <a:r>
              <a:rPr sz="4000" b="1" spc="-9" dirty="0" smtClean="0">
                <a:latin typeface="Calibri"/>
                <a:cs typeface="Calibri"/>
              </a:rPr>
              <a:t>İ</a:t>
            </a:r>
            <a:r>
              <a:rPr sz="4000" b="1" dirty="0" smtClean="0">
                <a:latin typeface="Calibri"/>
                <a:cs typeface="Calibri"/>
              </a:rPr>
              <a:t>ST</a:t>
            </a:r>
            <a:r>
              <a:rPr sz="4000" b="1" spc="9" dirty="0" smtClean="0">
                <a:latin typeface="Calibri"/>
                <a:cs typeface="Calibri"/>
              </a:rPr>
              <a:t>A</a:t>
            </a:r>
            <a:r>
              <a:rPr sz="4000" b="1" dirty="0" smtClean="0">
                <a:latin typeface="Calibri"/>
                <a:cs typeface="Calibri"/>
              </a:rPr>
              <a:t>N</a:t>
            </a:r>
            <a:endParaRPr sz="4000" dirty="0">
              <a:latin typeface="Calibri"/>
              <a:cs typeface="Calibri"/>
            </a:endParaRPr>
          </a:p>
          <a:p>
            <a:pPr>
              <a:spcBef>
                <a:spcPts val="13"/>
              </a:spcBef>
            </a:pPr>
            <a:endParaRPr sz="2453" dirty="0">
              <a:latin typeface="Times New Roman"/>
              <a:cs typeface="Times New Roman"/>
            </a:endParaRPr>
          </a:p>
          <a:p>
            <a:pPr marL="23962" algn="just"/>
            <a:r>
              <a:rPr lang="tr-TR"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         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Nüf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5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5,4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milyon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’ın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baş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nti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Aş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28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’tır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lang="tr-TR" sz="226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inl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ce</a:t>
            </a:r>
            <a:r>
              <a:rPr sz="2264" spc="-38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 err="1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men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öğre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38" dirty="0" err="1" smtClean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lang="tr-TR"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üni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264" spc="-47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rsi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imi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4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öğ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im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görmekt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dir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264" dirty="0">
              <a:latin typeface="Calibri"/>
              <a:cs typeface="Calibri"/>
            </a:endParaRPr>
          </a:p>
          <a:p>
            <a:pPr marL="23962" algn="just">
              <a:spcBef>
                <a:spcPts val="47"/>
              </a:spcBef>
            </a:pPr>
            <a:r>
              <a:rPr lang="tr-TR" sz="2264" dirty="0">
                <a:latin typeface="Calibri"/>
                <a:cs typeface="Calibri"/>
              </a:rPr>
              <a:t> </a:t>
            </a:r>
            <a:r>
              <a:rPr lang="tr-TR" sz="2264" dirty="0" smtClean="0">
                <a:latin typeface="Calibri"/>
                <a:cs typeface="Calibri"/>
              </a:rPr>
              <a:t>       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me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firmalar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nın 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a’da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fa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la</a:t>
            </a:r>
            <a:r>
              <a:rPr sz="2264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roje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tl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nd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3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ül</a:t>
            </a:r>
            <a:r>
              <a:rPr sz="2264" spc="-38" dirty="0" err="1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ir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lang="tr-TR" sz="2264" dirty="0" smtClean="0">
              <a:solidFill>
                <a:srgbClr val="231F20"/>
              </a:solidFill>
              <a:latin typeface="Calibri"/>
              <a:cs typeface="Calibri"/>
            </a:endParaRPr>
          </a:p>
          <a:p>
            <a:pPr marL="23962" algn="just">
              <a:spcBef>
                <a:spcPts val="47"/>
              </a:spcBef>
            </a:pPr>
            <a:endParaRPr sz="2264" dirty="0">
              <a:latin typeface="Calibri"/>
              <a:cs typeface="Calibri"/>
            </a:endParaRPr>
          </a:p>
          <a:p>
            <a:pPr marL="23962" marR="9585">
              <a:lnSpc>
                <a:spcPct val="101699"/>
              </a:lnSpc>
            </a:pPr>
            <a:r>
              <a:rPr lang="tr-TR"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       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4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’a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eşi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inel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er,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ri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li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araçlar,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aydınl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tma ür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ün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ısıtma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zeme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eri, mobil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ya,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emi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eli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k,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temi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gıda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ih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raç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der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lang="tr-TR" sz="2264" spc="-75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23962" marR="9585">
              <a:lnSpc>
                <a:spcPct val="101699"/>
              </a:lnSpc>
            </a:pPr>
            <a:r>
              <a:rPr lang="tr-TR"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264" spc="-75" dirty="0" smtClean="0">
                <a:solidFill>
                  <a:srgbClr val="231F20"/>
                </a:solidFill>
                <a:latin typeface="Times New Roman"/>
                <a:cs typeface="Times New Roman"/>
              </a:rPr>
              <a:t>       </a:t>
            </a:r>
            <a:r>
              <a:rPr sz="2264" spc="-28" dirty="0" smtClean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una</a:t>
            </a:r>
            <a:r>
              <a:rPr sz="2264" spc="-5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arşılık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dan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halı, 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ili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m,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pam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pam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tro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mi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al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lar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ıtl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ar,</a:t>
            </a:r>
            <a:r>
              <a:rPr sz="2264" spc="-3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pla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mal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em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3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ri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9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nerj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satın alır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264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461669" y="8964651"/>
            <a:ext cx="6359489" cy="348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/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me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lı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öğr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r bayrak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ayramı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utl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dılar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264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91611" y="4627954"/>
            <a:ext cx="12365248" cy="420965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396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01661" y="241300"/>
            <a:ext cx="11631112" cy="348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 algn="ctr"/>
            <a:r>
              <a:rPr sz="4000" b="1" dirty="0">
                <a:solidFill>
                  <a:srgbClr val="231F20"/>
                </a:solidFill>
                <a:latin typeface="Calibri"/>
                <a:cs typeface="Calibri"/>
              </a:rPr>
              <a:t>ÖZ</a:t>
            </a:r>
            <a:r>
              <a:rPr sz="4000" b="1" spc="-9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4000" b="1" dirty="0">
                <a:solidFill>
                  <a:srgbClr val="231F20"/>
                </a:solidFill>
                <a:latin typeface="Calibri"/>
                <a:cs typeface="Calibri"/>
              </a:rPr>
              <a:t>EKİSTAN</a:t>
            </a:r>
            <a:endParaRPr sz="4000" b="1" dirty="0">
              <a:latin typeface="Calibri"/>
              <a:cs typeface="Calibri"/>
            </a:endParaRPr>
          </a:p>
          <a:p>
            <a:pPr>
              <a:spcBef>
                <a:spcPts val="49"/>
              </a:spcBef>
            </a:pPr>
            <a:endParaRPr sz="2359" dirty="0">
              <a:latin typeface="Times New Roman"/>
              <a:cs typeface="Times New Roman"/>
            </a:endParaRPr>
          </a:p>
          <a:p>
            <a:pPr marL="23962" marR="454087" algn="just">
              <a:lnSpc>
                <a:spcPct val="101699"/>
              </a:lnSpc>
            </a:pPr>
            <a:r>
              <a:rPr lang="tr-TR"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      </a:t>
            </a:r>
            <a:r>
              <a:rPr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aş</a:t>
            </a:r>
            <a:r>
              <a:rPr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9" dirty="0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ti</a:t>
            </a:r>
            <a:r>
              <a:rPr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Taş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lan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Ö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ekist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fu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3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1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2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milyon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ivarında</a:t>
            </a:r>
            <a:r>
              <a:rPr sz="2264" spc="9" dirty="0" err="1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28" dirty="0" err="1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lang="tr-TR" sz="2264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ng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4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ye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al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ayna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ları</a:t>
            </a:r>
            <a:r>
              <a:rPr sz="2264" spc="9" dirty="0" err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sa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hip</a:t>
            </a:r>
            <a:r>
              <a:rPr lang="tr-TR" sz="2264" spc="-57" dirty="0" smtClean="0">
                <a:solidFill>
                  <a:srgbClr val="231F20"/>
                </a:solidFill>
                <a:latin typeface="Times New Roman"/>
                <a:cs typeface="Times New Roman"/>
              </a:rPr>
              <a:t>tir. </a:t>
            </a:r>
          </a:p>
          <a:p>
            <a:pPr marL="23962" marR="454087" algn="just">
              <a:lnSpc>
                <a:spcPct val="101699"/>
              </a:lnSpc>
            </a:pPr>
            <a:r>
              <a:rPr lang="tr-TR"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264" spc="-5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     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Ö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zb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ekist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’ın</a:t>
            </a:r>
            <a:r>
              <a:rPr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bağıms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zlı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ını ta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an il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ül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 err="1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 err="1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57" dirty="0" err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’dir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lang="tr-TR" sz="2264" dirty="0">
              <a:latin typeface="Calibri"/>
              <a:cs typeface="Calibri"/>
            </a:endParaRPr>
          </a:p>
          <a:p>
            <a:pPr marL="23962" marR="454087" algn="just">
              <a:lnSpc>
                <a:spcPct val="101699"/>
              </a:lnSpc>
            </a:pPr>
            <a:endParaRPr sz="2359" dirty="0">
              <a:latin typeface="Times New Roman"/>
              <a:cs typeface="Times New Roman"/>
            </a:endParaRPr>
          </a:p>
          <a:p>
            <a:pPr marL="23962" marR="9585" algn="just">
              <a:lnSpc>
                <a:spcPct val="101800"/>
              </a:lnSpc>
            </a:pPr>
            <a:r>
              <a:rPr lang="tr-TR"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      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lang="tr-TR"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Ö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zb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3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’a</a:t>
            </a:r>
            <a:r>
              <a:rPr sz="2264" spc="-66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spc="-47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mo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lu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ra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taşıtları,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tem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zli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gıda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dde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bil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2264" spc="-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inşa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mal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em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ih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aç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der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lang="tr-TR" sz="2264" spc="-75" dirty="0" smtClean="0">
              <a:solidFill>
                <a:srgbClr val="231F20"/>
              </a:solidFill>
              <a:latin typeface="Times New Roman"/>
              <a:cs typeface="Times New Roman"/>
            </a:endParaRPr>
          </a:p>
          <a:p>
            <a:pPr marL="23962" marR="9585" algn="just">
              <a:lnSpc>
                <a:spcPct val="101800"/>
              </a:lnSpc>
            </a:pPr>
            <a:r>
              <a:rPr lang="tr-TR"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lang="tr-TR" sz="2264" spc="-75" dirty="0" smtClean="0">
                <a:solidFill>
                  <a:srgbClr val="231F20"/>
                </a:solidFill>
                <a:latin typeface="Times New Roman"/>
                <a:cs typeface="Times New Roman"/>
              </a:rPr>
              <a:t>      </a:t>
            </a:r>
            <a:r>
              <a:rPr sz="2264" spc="-28" dirty="0" smtClean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una</a:t>
            </a:r>
            <a:r>
              <a:rPr sz="2264" spc="-66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arşılık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Ö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zb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ekist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dan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lı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toh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ar,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pam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ipliğ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ır, mi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al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lar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ıtlar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alır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264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417881" y="4431456"/>
            <a:ext cx="7598672" cy="625743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396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37469" y="0"/>
            <a:ext cx="12496800" cy="2732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 algn="ctr"/>
            <a:r>
              <a:rPr sz="4000" b="1" dirty="0" smtClean="0">
                <a:latin typeface="Calibri"/>
                <a:cs typeface="Calibri"/>
              </a:rPr>
              <a:t>KI</a:t>
            </a:r>
            <a:r>
              <a:rPr sz="4000" b="1" spc="-19" dirty="0" smtClean="0">
                <a:latin typeface="Calibri"/>
                <a:cs typeface="Calibri"/>
              </a:rPr>
              <a:t>R</a:t>
            </a:r>
            <a:r>
              <a:rPr sz="4000" b="1" dirty="0" smtClean="0">
                <a:latin typeface="Calibri"/>
                <a:cs typeface="Calibri"/>
              </a:rPr>
              <a:t>G</a:t>
            </a:r>
            <a:r>
              <a:rPr sz="4000" b="1" spc="-9" dirty="0" smtClean="0">
                <a:latin typeface="Calibri"/>
                <a:cs typeface="Calibri"/>
              </a:rPr>
              <a:t>I</a:t>
            </a:r>
            <a:r>
              <a:rPr sz="4000" b="1" dirty="0" smtClean="0">
                <a:latin typeface="Calibri"/>
                <a:cs typeface="Calibri"/>
              </a:rPr>
              <a:t>ZİSTAN</a:t>
            </a:r>
            <a:endParaRPr sz="4000" b="1" dirty="0">
              <a:latin typeface="Calibri"/>
              <a:cs typeface="Calibri"/>
            </a:endParaRPr>
          </a:p>
          <a:p>
            <a:pPr marL="23962">
              <a:spcBef>
                <a:spcPts val="1764"/>
              </a:spcBef>
            </a:pPr>
            <a:r>
              <a:rPr lang="tr-TR"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      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Nüf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5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6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milyon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lan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Kı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gızista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’ın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baş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B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iş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264" dirty="0">
              <a:latin typeface="Calibri"/>
              <a:cs typeface="Calibri"/>
            </a:endParaRPr>
          </a:p>
          <a:p>
            <a:pPr marL="23962">
              <a:spcBef>
                <a:spcPts val="1781"/>
              </a:spcBef>
            </a:pPr>
            <a:r>
              <a:rPr lang="tr-TR" sz="2264" dirty="0" smtClean="0">
                <a:solidFill>
                  <a:srgbClr val="231F20"/>
                </a:solidFill>
                <a:latin typeface="Calibri"/>
                <a:cs typeface="Calibri"/>
              </a:rPr>
              <a:t>     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İ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28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ül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arası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1997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nda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E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dî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os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İş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irliği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tlaşması im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mıştır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264" dirty="0">
              <a:latin typeface="Calibri"/>
              <a:cs typeface="Calibri"/>
            </a:endParaRPr>
          </a:p>
          <a:p>
            <a:pPr marL="23962" marR="9585">
              <a:lnSpc>
                <a:spcPct val="109600"/>
              </a:lnSpc>
              <a:spcBef>
                <a:spcPts val="1500"/>
              </a:spcBef>
            </a:pPr>
            <a:r>
              <a:rPr lang="tr-TR"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     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Kırgızist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’a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teks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il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ür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eşi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inel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gıda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sı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hi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esi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sa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ısıtma mal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em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âğıt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bil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ih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acatı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yapma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Kırgızis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19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sz="2264" spc="-5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se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am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pam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ip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ek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hal</a:t>
            </a:r>
            <a:r>
              <a:rPr sz="226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mekt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dir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264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385469" y="3060700"/>
            <a:ext cx="5205899" cy="7275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396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16934" y="173082"/>
            <a:ext cx="11401078" cy="29819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 algn="ctr"/>
            <a:r>
              <a:rPr sz="4000" b="1" dirty="0">
                <a:latin typeface="Calibri"/>
                <a:cs typeface="Calibri"/>
              </a:rPr>
              <a:t>KAZAKİSTAN</a:t>
            </a:r>
          </a:p>
          <a:p>
            <a:pPr>
              <a:spcBef>
                <a:spcPts val="32"/>
              </a:spcBef>
            </a:pPr>
            <a:endParaRPr sz="2925" dirty="0">
              <a:latin typeface="Times New Roman"/>
              <a:cs typeface="Times New Roman"/>
            </a:endParaRPr>
          </a:p>
          <a:p>
            <a:pPr marL="23962" marR="9585" algn="just">
              <a:lnSpc>
                <a:spcPct val="110000"/>
              </a:lnSpc>
            </a:pPr>
            <a:r>
              <a:rPr lang="tr-TR" sz="2264" spc="-28" dirty="0" smtClean="0">
                <a:solidFill>
                  <a:srgbClr val="231F20"/>
                </a:solidFill>
                <a:latin typeface="Calibri"/>
                <a:cs typeface="Calibri"/>
              </a:rPr>
              <a:t>        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66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a’d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rk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um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uri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47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arası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ge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iş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yüz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ö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lçüm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3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hip</a:t>
            </a:r>
            <a:r>
              <a:rPr sz="2264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ül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3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ta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ı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 baş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nt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38" dirty="0" err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2264" spc="-3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ul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19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dır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lang="tr-TR" sz="2264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</a:p>
          <a:p>
            <a:pPr marL="23962" marR="9585" algn="just">
              <a:lnSpc>
                <a:spcPct val="110000"/>
              </a:lnSpc>
            </a:pPr>
            <a:r>
              <a:rPr lang="tr-TR"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tr-TR"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       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Ka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ta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rk</a:t>
            </a:r>
            <a:r>
              <a:rPr sz="2264" spc="-75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um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ur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yet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ind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en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fa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la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ih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rac</a:t>
            </a:r>
            <a:r>
              <a:rPr sz="2264" spc="-47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yaptığımız ül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onum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nd</a:t>
            </a:r>
            <a:r>
              <a:rPr sz="2264" spc="-28" dirty="0" err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dır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lang="tr-TR" sz="2264" dirty="0" smtClean="0">
              <a:solidFill>
                <a:srgbClr val="231F20"/>
              </a:solidFill>
              <a:latin typeface="Calibri"/>
              <a:cs typeface="Calibri"/>
            </a:endParaRPr>
          </a:p>
          <a:p>
            <a:pPr marL="23962" marR="9585">
              <a:lnSpc>
                <a:spcPct val="110000"/>
              </a:lnSpc>
            </a:pPr>
            <a:endParaRPr sz="2264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16934" y="2970647"/>
            <a:ext cx="11401078" cy="33630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 algn="just"/>
            <a:r>
              <a:rPr lang="tr-TR"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     </a:t>
            </a:r>
            <a:r>
              <a:rPr lang="tr-TR" sz="2264" spc="-19" dirty="0">
                <a:latin typeface="Calibri"/>
                <a:cs typeface="Calibri"/>
              </a:rPr>
              <a:t>Mer</a:t>
            </a:r>
            <a:r>
              <a:rPr lang="tr-TR" sz="2264" spc="-38" dirty="0">
                <a:latin typeface="Calibri"/>
                <a:cs typeface="Calibri"/>
              </a:rPr>
              <a:t>k</a:t>
            </a:r>
            <a:r>
              <a:rPr lang="tr-TR" sz="2264" spc="-19" dirty="0">
                <a:latin typeface="Calibri"/>
                <a:cs typeface="Calibri"/>
              </a:rPr>
              <a:t>e</a:t>
            </a:r>
            <a:r>
              <a:rPr lang="tr-TR" sz="2264" dirty="0">
                <a:latin typeface="Calibri"/>
                <a:cs typeface="Calibri"/>
              </a:rPr>
              <a:t>zi</a:t>
            </a:r>
            <a:r>
              <a:rPr lang="tr-TR" sz="2264" spc="-75" dirty="0">
                <a:latin typeface="Times New Roman"/>
                <a:cs typeface="Times New Roman"/>
              </a:rPr>
              <a:t> </a:t>
            </a:r>
            <a:r>
              <a:rPr lang="tr-TR" sz="2264" spc="-19" dirty="0">
                <a:latin typeface="Calibri"/>
                <a:cs typeface="Calibri"/>
              </a:rPr>
              <a:t>Ka</a:t>
            </a:r>
            <a:r>
              <a:rPr lang="tr-TR" sz="2264" dirty="0">
                <a:latin typeface="Calibri"/>
                <a:cs typeface="Calibri"/>
              </a:rPr>
              <a:t>z</a:t>
            </a:r>
            <a:r>
              <a:rPr lang="tr-TR" sz="2264" spc="-19" dirty="0">
                <a:latin typeface="Calibri"/>
                <a:cs typeface="Calibri"/>
              </a:rPr>
              <a:t>a</a:t>
            </a:r>
            <a:r>
              <a:rPr lang="tr-TR" sz="2264" spc="-28" dirty="0">
                <a:latin typeface="Calibri"/>
                <a:cs typeface="Calibri"/>
              </a:rPr>
              <a:t>k</a:t>
            </a:r>
            <a:r>
              <a:rPr lang="tr-TR" sz="2264" dirty="0">
                <a:latin typeface="Calibri"/>
                <a:cs typeface="Calibri"/>
              </a:rPr>
              <a:t>i</a:t>
            </a:r>
            <a:r>
              <a:rPr lang="tr-TR" sz="2264" spc="-9" dirty="0">
                <a:latin typeface="Calibri"/>
                <a:cs typeface="Calibri"/>
              </a:rPr>
              <a:t>s</a:t>
            </a:r>
            <a:r>
              <a:rPr lang="tr-TR" sz="2264" dirty="0">
                <a:latin typeface="Calibri"/>
                <a:cs typeface="Calibri"/>
              </a:rPr>
              <a:t>t</a:t>
            </a:r>
            <a:r>
              <a:rPr lang="tr-TR" sz="2264" spc="-28" dirty="0">
                <a:latin typeface="Calibri"/>
                <a:cs typeface="Calibri"/>
              </a:rPr>
              <a:t>a</a:t>
            </a:r>
            <a:r>
              <a:rPr lang="tr-TR" sz="2264" spc="28" dirty="0">
                <a:latin typeface="Calibri"/>
                <a:cs typeface="Calibri"/>
              </a:rPr>
              <a:t>n</a:t>
            </a:r>
            <a:r>
              <a:rPr lang="tr-TR" sz="2264" dirty="0">
                <a:latin typeface="Calibri"/>
                <a:cs typeface="Calibri"/>
              </a:rPr>
              <a:t>’ın</a:t>
            </a:r>
            <a:r>
              <a:rPr lang="tr-TR" sz="2264" spc="-9" dirty="0">
                <a:latin typeface="Calibri"/>
                <a:cs typeface="Calibri"/>
              </a:rPr>
              <a:t> </a:t>
            </a:r>
            <a:r>
              <a:rPr lang="tr-TR" sz="2264" spc="-19" dirty="0">
                <a:latin typeface="Calibri"/>
                <a:cs typeface="Calibri"/>
              </a:rPr>
              <a:t>Tü</a:t>
            </a:r>
            <a:r>
              <a:rPr lang="tr-TR" sz="2264" dirty="0">
                <a:latin typeface="Calibri"/>
                <a:cs typeface="Calibri"/>
              </a:rPr>
              <a:t>r</a:t>
            </a:r>
            <a:r>
              <a:rPr lang="tr-TR" sz="2264" spc="-9" dirty="0">
                <a:latin typeface="Calibri"/>
                <a:cs typeface="Calibri"/>
              </a:rPr>
              <a:t>k</a:t>
            </a:r>
            <a:r>
              <a:rPr lang="tr-TR" sz="2264" dirty="0">
                <a:latin typeface="Calibri"/>
                <a:cs typeface="Calibri"/>
              </a:rPr>
              <a:t>istan</a:t>
            </a:r>
            <a:r>
              <a:rPr lang="tr-TR" sz="2264" spc="9" dirty="0">
                <a:latin typeface="Calibri"/>
                <a:cs typeface="Calibri"/>
              </a:rPr>
              <a:t> </a:t>
            </a:r>
            <a:r>
              <a:rPr lang="tr-TR" sz="2264" dirty="0">
                <a:latin typeface="Calibri"/>
                <a:cs typeface="Calibri"/>
              </a:rPr>
              <a:t>ş</a:t>
            </a:r>
            <a:r>
              <a:rPr lang="tr-TR" sz="2264" spc="-28" dirty="0">
                <a:latin typeface="Calibri"/>
                <a:cs typeface="Calibri"/>
              </a:rPr>
              <a:t>e</a:t>
            </a:r>
            <a:r>
              <a:rPr lang="tr-TR" sz="2264" dirty="0">
                <a:latin typeface="Calibri"/>
                <a:cs typeface="Calibri"/>
              </a:rPr>
              <a:t>hri</a:t>
            </a:r>
            <a:r>
              <a:rPr lang="tr-TR" sz="2264" spc="-9" dirty="0">
                <a:latin typeface="Calibri"/>
                <a:cs typeface="Calibri"/>
              </a:rPr>
              <a:t>n</a:t>
            </a:r>
            <a:r>
              <a:rPr lang="tr-TR" sz="2264" dirty="0">
                <a:latin typeface="Calibri"/>
                <a:cs typeface="Calibri"/>
              </a:rPr>
              <a:t>de</a:t>
            </a:r>
            <a:r>
              <a:rPr lang="tr-TR" sz="2264" spc="-9" dirty="0">
                <a:latin typeface="Calibri"/>
                <a:cs typeface="Calibri"/>
              </a:rPr>
              <a:t> </a:t>
            </a:r>
            <a:r>
              <a:rPr lang="tr-TR" sz="2264" dirty="0">
                <a:latin typeface="Calibri"/>
                <a:cs typeface="Calibri"/>
              </a:rPr>
              <a:t>bu</a:t>
            </a:r>
            <a:r>
              <a:rPr lang="tr-TR" sz="2264" spc="-28" dirty="0">
                <a:latin typeface="Calibri"/>
                <a:cs typeface="Calibri"/>
              </a:rPr>
              <a:t>l</a:t>
            </a:r>
            <a:r>
              <a:rPr lang="tr-TR" sz="2264" dirty="0">
                <a:latin typeface="Calibri"/>
                <a:cs typeface="Calibri"/>
              </a:rPr>
              <a:t>un</a:t>
            </a:r>
            <a:r>
              <a:rPr lang="tr-TR" sz="2264" spc="-28" dirty="0">
                <a:latin typeface="Calibri"/>
                <a:cs typeface="Calibri"/>
              </a:rPr>
              <a:t>a</a:t>
            </a:r>
            <a:r>
              <a:rPr lang="tr-TR" sz="2264" dirty="0">
                <a:latin typeface="Calibri"/>
                <a:cs typeface="Calibri"/>
              </a:rPr>
              <a:t>n</a:t>
            </a:r>
            <a:r>
              <a:rPr lang="tr-TR" sz="2264" spc="-9" dirty="0">
                <a:latin typeface="Calibri"/>
                <a:cs typeface="Calibri"/>
              </a:rPr>
              <a:t> H</a:t>
            </a:r>
            <a:r>
              <a:rPr lang="tr-TR" sz="2264" dirty="0">
                <a:latin typeface="Calibri"/>
                <a:cs typeface="Calibri"/>
              </a:rPr>
              <a:t>oca A</a:t>
            </a:r>
            <a:r>
              <a:rPr lang="tr-TR" sz="2264" spc="9" dirty="0">
                <a:latin typeface="Calibri"/>
                <a:cs typeface="Calibri"/>
              </a:rPr>
              <a:t>h</a:t>
            </a:r>
            <a:r>
              <a:rPr lang="tr-TR" sz="2264" dirty="0">
                <a:latin typeface="Calibri"/>
                <a:cs typeface="Calibri"/>
              </a:rPr>
              <a:t>m</a:t>
            </a:r>
            <a:r>
              <a:rPr lang="tr-TR" sz="2264" spc="-19" dirty="0">
                <a:latin typeface="Calibri"/>
                <a:cs typeface="Calibri"/>
              </a:rPr>
              <a:t>e</a:t>
            </a:r>
            <a:r>
              <a:rPr lang="tr-TR" sz="2264" dirty="0">
                <a:latin typeface="Calibri"/>
                <a:cs typeface="Calibri"/>
              </a:rPr>
              <a:t>t</a:t>
            </a:r>
            <a:r>
              <a:rPr lang="tr-TR" sz="2264" spc="-9" dirty="0">
                <a:latin typeface="Calibri"/>
                <a:cs typeface="Calibri"/>
              </a:rPr>
              <a:t> </a:t>
            </a:r>
            <a:r>
              <a:rPr lang="tr-TR" sz="2264" dirty="0" err="1">
                <a:latin typeface="Calibri"/>
                <a:cs typeface="Calibri"/>
              </a:rPr>
              <a:t>Yesevi</a:t>
            </a:r>
            <a:r>
              <a:rPr lang="tr-TR" sz="2264" dirty="0">
                <a:latin typeface="Calibri"/>
                <a:cs typeface="Calibri"/>
              </a:rPr>
              <a:t> </a:t>
            </a:r>
            <a:r>
              <a:rPr lang="tr-TR" sz="2264" spc="-9" dirty="0">
                <a:latin typeface="Calibri"/>
                <a:cs typeface="Calibri"/>
              </a:rPr>
              <a:t> </a:t>
            </a:r>
            <a:r>
              <a:rPr lang="tr-TR" sz="2264" dirty="0">
                <a:latin typeface="Calibri"/>
                <a:cs typeface="Calibri"/>
              </a:rPr>
              <a:t>Ul</a:t>
            </a:r>
            <a:r>
              <a:rPr lang="tr-TR" sz="2264" spc="-19" dirty="0">
                <a:latin typeface="Calibri"/>
                <a:cs typeface="Calibri"/>
              </a:rPr>
              <a:t>u</a:t>
            </a:r>
            <a:r>
              <a:rPr lang="tr-TR" sz="2264" dirty="0">
                <a:latin typeface="Calibri"/>
                <a:cs typeface="Calibri"/>
              </a:rPr>
              <a:t>slararası </a:t>
            </a:r>
            <a:r>
              <a:rPr lang="tr-TR" sz="2264" spc="-19" dirty="0">
                <a:latin typeface="Calibri"/>
                <a:cs typeface="Calibri"/>
              </a:rPr>
              <a:t>T</a:t>
            </a:r>
            <a:r>
              <a:rPr lang="tr-TR" sz="2264" dirty="0">
                <a:latin typeface="Calibri"/>
                <a:cs typeface="Calibri"/>
              </a:rPr>
              <a:t>ür</a:t>
            </a:r>
            <a:r>
              <a:rPr lang="tr-TR" sz="2264" spc="38" dirty="0">
                <a:latin typeface="Calibri"/>
                <a:cs typeface="Calibri"/>
              </a:rPr>
              <a:t>k</a:t>
            </a:r>
            <a:r>
              <a:rPr lang="tr-TR" sz="2264" dirty="0">
                <a:latin typeface="Calibri"/>
                <a:cs typeface="Calibri"/>
              </a:rPr>
              <a:t>-</a:t>
            </a:r>
            <a:r>
              <a:rPr lang="tr-TR" sz="2264" spc="-38" dirty="0">
                <a:latin typeface="Times New Roman"/>
                <a:cs typeface="Times New Roman"/>
              </a:rPr>
              <a:t> </a:t>
            </a:r>
            <a:r>
              <a:rPr lang="tr-TR" sz="2264" spc="-19" dirty="0">
                <a:latin typeface="Calibri"/>
                <a:cs typeface="Calibri"/>
              </a:rPr>
              <a:t>K</a:t>
            </a:r>
            <a:r>
              <a:rPr lang="tr-TR" sz="2264" spc="-47" dirty="0">
                <a:latin typeface="Calibri"/>
                <a:cs typeface="Calibri"/>
              </a:rPr>
              <a:t>a</a:t>
            </a:r>
            <a:r>
              <a:rPr lang="tr-TR" sz="2264" dirty="0">
                <a:latin typeface="Calibri"/>
                <a:cs typeface="Calibri"/>
              </a:rPr>
              <a:t>z</a:t>
            </a:r>
            <a:r>
              <a:rPr lang="tr-TR" sz="2264" spc="-19" dirty="0">
                <a:latin typeface="Calibri"/>
                <a:cs typeface="Calibri"/>
              </a:rPr>
              <a:t>ak</a:t>
            </a:r>
            <a:r>
              <a:rPr lang="tr-TR" sz="2264" spc="-9" dirty="0">
                <a:latin typeface="Times New Roman"/>
                <a:cs typeface="Times New Roman"/>
              </a:rPr>
              <a:t> </a:t>
            </a:r>
            <a:r>
              <a:rPr lang="tr-TR" sz="2264" spc="-19" dirty="0">
                <a:latin typeface="Calibri"/>
                <a:cs typeface="Calibri"/>
              </a:rPr>
              <a:t>Ün</a:t>
            </a:r>
            <a:r>
              <a:rPr lang="tr-TR" sz="2264" dirty="0">
                <a:latin typeface="Calibri"/>
                <a:cs typeface="Calibri"/>
              </a:rPr>
              <a:t>i</a:t>
            </a:r>
            <a:r>
              <a:rPr lang="tr-TR" sz="2264" spc="-9" dirty="0">
                <a:latin typeface="Calibri"/>
                <a:cs typeface="Calibri"/>
              </a:rPr>
              <a:t>versit</a:t>
            </a:r>
            <a:r>
              <a:rPr lang="tr-TR" sz="2264" dirty="0">
                <a:latin typeface="Calibri"/>
                <a:cs typeface="Calibri"/>
              </a:rPr>
              <a:t>esi</a:t>
            </a:r>
            <a:r>
              <a:rPr lang="tr-TR" sz="2264" spc="-28" dirty="0">
                <a:latin typeface="Calibri"/>
                <a:cs typeface="Calibri"/>
              </a:rPr>
              <a:t>’</a:t>
            </a:r>
            <a:r>
              <a:rPr lang="tr-TR" sz="2264" dirty="0">
                <a:latin typeface="Calibri"/>
                <a:cs typeface="Calibri"/>
              </a:rPr>
              <a:t>nin</a:t>
            </a:r>
            <a:r>
              <a:rPr lang="tr-TR" sz="2264" spc="-9" dirty="0">
                <a:latin typeface="Calibri"/>
                <a:cs typeface="Calibri"/>
              </a:rPr>
              <a:t> </a:t>
            </a:r>
            <a:r>
              <a:rPr lang="tr-TR" sz="2264" spc="-19" dirty="0">
                <a:latin typeface="Calibri"/>
                <a:cs typeface="Calibri"/>
              </a:rPr>
              <a:t>k</a:t>
            </a:r>
            <a:r>
              <a:rPr lang="tr-TR" sz="2264" dirty="0">
                <a:latin typeface="Calibri"/>
                <a:cs typeface="Calibri"/>
              </a:rPr>
              <a:t>ur</a:t>
            </a:r>
            <a:r>
              <a:rPr lang="tr-TR" sz="2264" spc="9" dirty="0">
                <a:latin typeface="Calibri"/>
                <a:cs typeface="Calibri"/>
              </a:rPr>
              <a:t>u</a:t>
            </a:r>
            <a:r>
              <a:rPr lang="tr-TR" sz="2264" spc="-28" dirty="0">
                <a:latin typeface="Calibri"/>
                <a:cs typeface="Calibri"/>
              </a:rPr>
              <a:t>l</a:t>
            </a:r>
            <a:r>
              <a:rPr lang="tr-TR" sz="2264" dirty="0">
                <a:latin typeface="Calibri"/>
                <a:cs typeface="Calibri"/>
              </a:rPr>
              <a:t>uş </a:t>
            </a:r>
            <a:r>
              <a:rPr lang="tr-TR" sz="2264" spc="-28" dirty="0">
                <a:latin typeface="Calibri"/>
                <a:cs typeface="Calibri"/>
              </a:rPr>
              <a:t>a</a:t>
            </a:r>
            <a:r>
              <a:rPr lang="tr-TR" sz="2264" dirty="0">
                <a:latin typeface="Calibri"/>
                <a:cs typeface="Calibri"/>
              </a:rPr>
              <a:t>macı </a:t>
            </a:r>
            <a:r>
              <a:rPr lang="tr-TR" sz="2264" spc="9" dirty="0">
                <a:latin typeface="Calibri"/>
                <a:cs typeface="Calibri"/>
              </a:rPr>
              <a:t>T</a:t>
            </a:r>
            <a:r>
              <a:rPr lang="tr-TR" sz="2264" dirty="0">
                <a:latin typeface="Calibri"/>
                <a:cs typeface="Calibri"/>
              </a:rPr>
              <a:t>ürk</a:t>
            </a:r>
            <a:r>
              <a:rPr lang="tr-TR" sz="2264" spc="-28" dirty="0">
                <a:latin typeface="Calibri"/>
                <a:cs typeface="Calibri"/>
              </a:rPr>
              <a:t> </a:t>
            </a:r>
            <a:r>
              <a:rPr lang="tr-TR" sz="2264" dirty="0">
                <a:latin typeface="Calibri"/>
                <a:cs typeface="Calibri"/>
              </a:rPr>
              <a:t>Dili </a:t>
            </a:r>
            <a:r>
              <a:rPr lang="tr-TR" sz="2264" spc="-19" dirty="0">
                <a:latin typeface="Calibri"/>
                <a:cs typeface="Calibri"/>
              </a:rPr>
              <a:t>k</a:t>
            </a:r>
            <a:r>
              <a:rPr lang="tr-TR" sz="2264" dirty="0">
                <a:latin typeface="Calibri"/>
                <a:cs typeface="Calibri"/>
              </a:rPr>
              <a:t>onuşan </a:t>
            </a:r>
            <a:r>
              <a:rPr lang="tr-TR" sz="2264" spc="-9" dirty="0">
                <a:latin typeface="Calibri"/>
                <a:cs typeface="Calibri"/>
              </a:rPr>
              <a:t>d</a:t>
            </a:r>
            <a:r>
              <a:rPr lang="tr-TR" sz="2264" dirty="0">
                <a:latin typeface="Calibri"/>
                <a:cs typeface="Calibri"/>
              </a:rPr>
              <a:t>evlet</a:t>
            </a:r>
            <a:r>
              <a:rPr lang="tr-TR" sz="2264" spc="19" dirty="0">
                <a:latin typeface="Calibri"/>
                <a:cs typeface="Calibri"/>
              </a:rPr>
              <a:t> </a:t>
            </a:r>
            <a:r>
              <a:rPr lang="tr-TR" sz="2264" dirty="0">
                <a:latin typeface="Calibri"/>
                <a:cs typeface="Calibri"/>
              </a:rPr>
              <a:t>ve</a:t>
            </a:r>
            <a:r>
              <a:rPr lang="tr-TR" sz="2264" spc="-19" dirty="0">
                <a:latin typeface="Calibri"/>
                <a:cs typeface="Calibri"/>
              </a:rPr>
              <a:t> </a:t>
            </a:r>
            <a:r>
              <a:rPr lang="tr-TR" sz="2264" dirty="0">
                <a:latin typeface="Calibri"/>
                <a:cs typeface="Calibri"/>
              </a:rPr>
              <a:t>t</a:t>
            </a:r>
            <a:r>
              <a:rPr lang="tr-TR" sz="2264" spc="-19" dirty="0">
                <a:latin typeface="Calibri"/>
                <a:cs typeface="Calibri"/>
              </a:rPr>
              <a:t>o</a:t>
            </a:r>
            <a:r>
              <a:rPr lang="tr-TR" sz="2264" dirty="0">
                <a:latin typeface="Calibri"/>
                <a:cs typeface="Calibri"/>
              </a:rPr>
              <a:t>plu</a:t>
            </a:r>
            <a:r>
              <a:rPr lang="tr-TR" sz="2264" spc="-28" dirty="0">
                <a:latin typeface="Calibri"/>
                <a:cs typeface="Calibri"/>
              </a:rPr>
              <a:t>l</a:t>
            </a:r>
            <a:r>
              <a:rPr lang="tr-TR" sz="2264" dirty="0">
                <a:latin typeface="Calibri"/>
                <a:cs typeface="Calibri"/>
              </a:rPr>
              <a:t>u</a:t>
            </a:r>
            <a:r>
              <a:rPr lang="tr-TR" sz="2264" spc="-19" dirty="0">
                <a:latin typeface="Calibri"/>
                <a:cs typeface="Calibri"/>
              </a:rPr>
              <a:t>k</a:t>
            </a:r>
            <a:r>
              <a:rPr lang="tr-TR" sz="2264" dirty="0">
                <a:latin typeface="Calibri"/>
                <a:cs typeface="Calibri"/>
              </a:rPr>
              <a:t>lara</a:t>
            </a:r>
            <a:r>
              <a:rPr lang="tr-TR" sz="2264" spc="9" dirty="0">
                <a:latin typeface="Calibri"/>
                <a:cs typeface="Calibri"/>
              </a:rPr>
              <a:t> </a:t>
            </a:r>
            <a:r>
              <a:rPr lang="tr-TR" sz="2264" spc="-28" dirty="0">
                <a:latin typeface="Calibri"/>
                <a:cs typeface="Calibri"/>
              </a:rPr>
              <a:t>m</a:t>
            </a:r>
            <a:r>
              <a:rPr lang="tr-TR" sz="2264" spc="-19" dirty="0">
                <a:latin typeface="Calibri"/>
                <a:cs typeface="Calibri"/>
              </a:rPr>
              <a:t>e</a:t>
            </a:r>
            <a:r>
              <a:rPr lang="tr-TR" sz="2264" dirty="0">
                <a:latin typeface="Calibri"/>
                <a:cs typeface="Calibri"/>
              </a:rPr>
              <a:t>nsup</a:t>
            </a:r>
            <a:r>
              <a:rPr lang="tr-TR" sz="2264" spc="-9" dirty="0">
                <a:latin typeface="Calibri"/>
                <a:cs typeface="Calibri"/>
              </a:rPr>
              <a:t> </a:t>
            </a:r>
            <a:r>
              <a:rPr lang="tr-TR" sz="2264" dirty="0">
                <a:latin typeface="Calibri"/>
                <a:cs typeface="Calibri"/>
              </a:rPr>
              <a:t>öğr</a:t>
            </a:r>
            <a:r>
              <a:rPr lang="tr-TR" sz="2264" spc="-19" dirty="0">
                <a:latin typeface="Calibri"/>
                <a:cs typeface="Calibri"/>
              </a:rPr>
              <a:t>e</a:t>
            </a:r>
            <a:r>
              <a:rPr lang="tr-TR" sz="2264" dirty="0">
                <a:latin typeface="Calibri"/>
                <a:cs typeface="Calibri"/>
              </a:rPr>
              <a:t>n</a:t>
            </a:r>
            <a:r>
              <a:rPr lang="tr-TR" sz="2264" spc="-9" dirty="0">
                <a:latin typeface="Calibri"/>
                <a:cs typeface="Calibri"/>
              </a:rPr>
              <a:t>ci</a:t>
            </a:r>
            <a:r>
              <a:rPr lang="tr-TR" sz="2264" dirty="0">
                <a:latin typeface="Calibri"/>
                <a:cs typeface="Calibri"/>
              </a:rPr>
              <a:t>leri</a:t>
            </a:r>
            <a:r>
              <a:rPr lang="tr-TR" sz="2264" spc="-19" dirty="0">
                <a:latin typeface="Calibri"/>
                <a:cs typeface="Calibri"/>
              </a:rPr>
              <a:t> </a:t>
            </a:r>
            <a:r>
              <a:rPr lang="tr-TR" sz="2264" dirty="0">
                <a:latin typeface="Calibri"/>
                <a:cs typeface="Calibri"/>
              </a:rPr>
              <a:t>bir </a:t>
            </a:r>
            <a:r>
              <a:rPr lang="tr-TR" sz="2264" spc="-9" dirty="0">
                <a:latin typeface="Calibri"/>
                <a:cs typeface="Calibri"/>
              </a:rPr>
              <a:t>ç</a:t>
            </a:r>
            <a:r>
              <a:rPr lang="tr-TR" sz="2264" spc="-28" dirty="0">
                <a:latin typeface="Calibri"/>
                <a:cs typeface="Calibri"/>
              </a:rPr>
              <a:t>a</a:t>
            </a:r>
            <a:r>
              <a:rPr lang="tr-TR" sz="2264" dirty="0">
                <a:latin typeface="Calibri"/>
                <a:cs typeface="Calibri"/>
              </a:rPr>
              <a:t>tı al</a:t>
            </a:r>
            <a:r>
              <a:rPr lang="tr-TR" sz="2264" spc="9" dirty="0">
                <a:latin typeface="Calibri"/>
                <a:cs typeface="Calibri"/>
              </a:rPr>
              <a:t>t</a:t>
            </a:r>
            <a:r>
              <a:rPr lang="tr-TR" sz="2264" dirty="0">
                <a:latin typeface="Calibri"/>
                <a:cs typeface="Calibri"/>
              </a:rPr>
              <a:t>ı</a:t>
            </a:r>
            <a:r>
              <a:rPr lang="tr-TR" sz="2264" spc="-19" dirty="0">
                <a:latin typeface="Calibri"/>
                <a:cs typeface="Calibri"/>
              </a:rPr>
              <a:t>n</a:t>
            </a:r>
            <a:r>
              <a:rPr lang="tr-TR" sz="2264" dirty="0">
                <a:latin typeface="Calibri"/>
                <a:cs typeface="Calibri"/>
              </a:rPr>
              <a:t>da eğ</a:t>
            </a:r>
            <a:r>
              <a:rPr lang="tr-TR" sz="2264" spc="-19" dirty="0">
                <a:latin typeface="Calibri"/>
                <a:cs typeface="Calibri"/>
              </a:rPr>
              <a:t>i</a:t>
            </a:r>
            <a:r>
              <a:rPr lang="tr-TR" sz="2264" dirty="0">
                <a:latin typeface="Calibri"/>
                <a:cs typeface="Calibri"/>
              </a:rPr>
              <a:t>tmektir</a:t>
            </a:r>
            <a:r>
              <a:rPr lang="tr-TR" sz="2264" dirty="0" smtClean="0">
                <a:latin typeface="Calibri"/>
                <a:cs typeface="Calibri"/>
              </a:rPr>
              <a:t>.</a:t>
            </a:r>
          </a:p>
          <a:p>
            <a:pPr marL="23962"/>
            <a:endParaRPr lang="tr-TR" sz="2264" dirty="0">
              <a:latin typeface="Calibri"/>
              <a:cs typeface="Calibri"/>
            </a:endParaRPr>
          </a:p>
          <a:p>
            <a:pPr marL="23962" algn="just"/>
            <a:r>
              <a:rPr lang="tr-TR"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      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9" dirty="0" err="1" smtClean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9" dirty="0" err="1" smtClean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 err="1" smtClean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4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ül</a:t>
            </a:r>
            <a:r>
              <a:rPr sz="2264" spc="-38" dirty="0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eye</a:t>
            </a:r>
            <a:r>
              <a:rPr lang="tr-TR"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el</a:t>
            </a:r>
            <a:r>
              <a:rPr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38" dirty="0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9" dirty="0" smtClean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ri</a:t>
            </a:r>
            <a:r>
              <a:rPr sz="2264" spc="-28" dirty="0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li</a:t>
            </a:r>
            <a:r>
              <a:rPr sz="2264" spc="-47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iha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ar,</a:t>
            </a:r>
            <a:r>
              <a:rPr sz="2264" spc="-3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28" dirty="0" err="1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 err="1">
                <a:solidFill>
                  <a:srgbClr val="231F20"/>
                </a:solidFill>
                <a:latin typeface="Calibri"/>
                <a:cs typeface="Calibri"/>
              </a:rPr>
              <a:t>lu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38" dirty="0" err="1" smtClean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19" dirty="0" err="1" smtClean="0">
                <a:solidFill>
                  <a:srgbClr val="231F20"/>
                </a:solidFill>
                <a:latin typeface="Calibri"/>
                <a:cs typeface="Calibri"/>
              </a:rPr>
              <a:t>ara</a:t>
            </a:r>
            <a:r>
              <a:rPr lang="tr-TR" sz="2264" spc="-19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 err="1" smtClean="0">
                <a:solidFill>
                  <a:srgbClr val="231F20"/>
                </a:solidFill>
                <a:latin typeface="Calibri"/>
                <a:cs typeface="Calibri"/>
              </a:rPr>
              <a:t>taşıtları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gıda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ün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f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eks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sz="2264" spc="-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ür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nl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sera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temi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ma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de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ve</a:t>
            </a:r>
            <a:r>
              <a:rPr sz="2264" spc="-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mobil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ih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raç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 err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9" dirty="0" err="1">
                <a:solidFill>
                  <a:srgbClr val="231F20"/>
                </a:solidFill>
                <a:latin typeface="Calibri"/>
                <a:cs typeface="Calibri"/>
              </a:rPr>
              <a:t>der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lang="tr-TR" sz="2264" dirty="0" smtClean="0">
                <a:solidFill>
                  <a:srgbClr val="231F20"/>
                </a:solidFill>
                <a:latin typeface="Calibri"/>
                <a:cs typeface="Calibri"/>
              </a:rPr>
              <a:t> </a:t>
            </a:r>
          </a:p>
          <a:p>
            <a:pPr marL="23962" algn="just"/>
            <a:r>
              <a:rPr lang="tr-TR" sz="2264" spc="-28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lang="tr-TR" sz="2264" spc="-28" dirty="0" smtClean="0">
                <a:solidFill>
                  <a:srgbClr val="231F20"/>
                </a:solidFill>
                <a:latin typeface="Calibri"/>
                <a:cs typeface="Calibri"/>
              </a:rPr>
              <a:t>      </a:t>
            </a:r>
            <a:r>
              <a:rPr sz="2264" spc="-28" dirty="0" smtClean="0">
                <a:solidFill>
                  <a:srgbClr val="231F20"/>
                </a:solidFill>
                <a:latin typeface="Calibri"/>
                <a:cs typeface="Calibri"/>
              </a:rPr>
              <a:t>B</a:t>
            </a:r>
            <a:r>
              <a:rPr sz="2264" dirty="0" smtClean="0">
                <a:solidFill>
                  <a:srgbClr val="231F20"/>
                </a:solidFill>
                <a:latin typeface="Calibri"/>
                <a:cs typeface="Calibri"/>
              </a:rPr>
              <a:t>una</a:t>
            </a:r>
            <a:r>
              <a:rPr sz="2264" spc="-66" dirty="0" smtClean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arşılık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Ka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z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ta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’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dan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doğa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gaz,</a:t>
            </a:r>
            <a:r>
              <a:rPr sz="2264" spc="-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mi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al</a:t>
            </a:r>
            <a:r>
              <a:rPr sz="2264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ya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ıt</a:t>
            </a:r>
            <a:r>
              <a:rPr sz="2264" spc="1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ve ya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ğ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lar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il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emi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-</a:t>
            </a:r>
            <a:r>
              <a:rPr sz="226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eli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ür</a:t>
            </a:r>
            <a:r>
              <a:rPr sz="2264" spc="9" dirty="0">
                <a:solidFill>
                  <a:srgbClr val="231F20"/>
                </a:solidFill>
                <a:latin typeface="Calibri"/>
                <a:cs typeface="Calibri"/>
              </a:rPr>
              <a:t>ü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/>
                <a:cs typeface="Calibri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sz="2264" spc="-38" dirty="0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u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k</a:t>
            </a:r>
            <a:r>
              <a:rPr sz="2264" spc="-4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sz="2264" spc="-66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h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ay</a:t>
            </a:r>
            <a:r>
              <a:rPr sz="2264" spc="-28" dirty="0">
                <a:solidFill>
                  <a:srgbClr val="231F20"/>
                </a:solidFill>
                <a:latin typeface="Calibri"/>
                <a:cs typeface="Calibri"/>
              </a:rPr>
              <a:t>v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an</a:t>
            </a:r>
            <a:r>
              <a:rPr sz="2264" spc="-5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/>
                <a:cs typeface="Calibri"/>
              </a:rPr>
              <a:t>yemi</a:t>
            </a:r>
            <a:r>
              <a:rPr sz="2264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satın alır</a:t>
            </a:r>
            <a:r>
              <a:rPr sz="2264" dirty="0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endParaRPr sz="2264" dirty="0">
              <a:latin typeface="Calibri"/>
              <a:cs typeface="Calibri"/>
            </a:endParaRPr>
          </a:p>
          <a:p>
            <a:pPr marL="23962" marR="9585">
              <a:lnSpc>
                <a:spcPct val="110000"/>
              </a:lnSpc>
              <a:spcBef>
                <a:spcPts val="1500"/>
              </a:spcBef>
            </a:pPr>
            <a:r>
              <a:rPr lang="tr-TR" sz="2264" spc="-19" dirty="0" smtClean="0">
                <a:latin typeface="Calibri"/>
                <a:cs typeface="Calibri"/>
              </a:rPr>
              <a:t>        </a:t>
            </a:r>
            <a:endParaRPr sz="2264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73094" y="13352259"/>
            <a:ext cx="4029195" cy="3484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/>
            <a:r>
              <a:rPr sz="2264" dirty="0">
                <a:latin typeface="Calibri"/>
                <a:cs typeface="Calibri"/>
              </a:rPr>
              <a:t>KUZEY</a:t>
            </a:r>
            <a:r>
              <a:rPr sz="2264" spc="9" dirty="0">
                <a:latin typeface="Calibri"/>
                <a:cs typeface="Calibri"/>
              </a:rPr>
              <a:t> </a:t>
            </a:r>
            <a:r>
              <a:rPr sz="2264" dirty="0">
                <a:latin typeface="Calibri"/>
                <a:cs typeface="Calibri"/>
              </a:rPr>
              <a:t>KI</a:t>
            </a:r>
            <a:r>
              <a:rPr sz="2264" spc="-19" dirty="0">
                <a:latin typeface="Calibri"/>
                <a:cs typeface="Calibri"/>
              </a:rPr>
              <a:t>B</a:t>
            </a:r>
            <a:r>
              <a:rPr sz="2264" dirty="0">
                <a:latin typeface="Calibri"/>
                <a:cs typeface="Calibri"/>
              </a:rPr>
              <a:t>R</a:t>
            </a:r>
            <a:r>
              <a:rPr sz="2264" spc="-19" dirty="0">
                <a:latin typeface="Calibri"/>
                <a:cs typeface="Calibri"/>
              </a:rPr>
              <a:t>I</a:t>
            </a:r>
            <a:r>
              <a:rPr sz="2264" dirty="0">
                <a:latin typeface="Calibri"/>
                <a:cs typeface="Calibri"/>
              </a:rPr>
              <a:t>S TÜRK CUMH</a:t>
            </a:r>
            <a:r>
              <a:rPr sz="2264" spc="-9" dirty="0">
                <a:latin typeface="Calibri"/>
                <a:cs typeface="Calibri"/>
              </a:rPr>
              <a:t>U</a:t>
            </a:r>
            <a:r>
              <a:rPr sz="2264" dirty="0">
                <a:latin typeface="Calibri"/>
                <a:cs typeface="Calibri"/>
              </a:rPr>
              <a:t>R</a:t>
            </a:r>
            <a:r>
              <a:rPr sz="2264" spc="-19" dirty="0">
                <a:latin typeface="Calibri"/>
                <a:cs typeface="Calibri"/>
              </a:rPr>
              <a:t>İ</a:t>
            </a:r>
            <a:r>
              <a:rPr sz="2264" dirty="0">
                <a:latin typeface="Calibri"/>
                <a:cs typeface="Calibri"/>
              </a:rPr>
              <a:t>YETİ</a:t>
            </a:r>
            <a:endParaRPr sz="2264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94869" y="5952554"/>
            <a:ext cx="8645209" cy="47406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396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13669" y="622300"/>
            <a:ext cx="11718573" cy="4330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62" algn="ctr"/>
            <a:r>
              <a:rPr lang="tr-TR" sz="4000" b="1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KIBRIS</a:t>
            </a:r>
          </a:p>
          <a:p>
            <a:pPr marL="23962"/>
            <a:endParaRPr lang="tr-TR" sz="2264" dirty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962"/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Ül</a:t>
            </a:r>
            <a:r>
              <a:rPr sz="2264" spc="-38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spc="-1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emi</a:t>
            </a:r>
            <a:r>
              <a:rPr sz="2264" spc="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264" spc="-1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spc="-66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264" spc="-3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rak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ndırıl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ı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r. 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aş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 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oş</a:t>
            </a:r>
            <a:r>
              <a:rPr sz="2264" spc="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26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962">
              <a:spcBef>
                <a:spcPts val="1764"/>
              </a:spcBef>
            </a:pPr>
            <a:r>
              <a:rPr sz="2264" spc="-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spc="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sz="2264" spc="-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spc="-28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28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264" spc="-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264" spc="-4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Kı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rıs 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spc="-3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</a:t>
            </a:r>
            <a:r>
              <a:rPr sz="2264" spc="-8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ari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î</a:t>
            </a:r>
            <a:r>
              <a:rPr sz="2264" spc="-8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sz="2264" spc="-4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3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ül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ağları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264" spc="-3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264" spc="-3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KKT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bü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yük</a:t>
            </a:r>
            <a:r>
              <a:rPr sz="2264" spc="-7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sz="2264" spc="-4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ermekt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26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sz="2264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962"/>
            <a:r>
              <a:rPr sz="2264" spc="-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spc="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sz="2264" spc="-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spc="-28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28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264" spc="-1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’nin</a:t>
            </a:r>
            <a:r>
              <a:rPr sz="2264" spc="-57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KKT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</a:t>
            </a:r>
            <a:r>
              <a:rPr sz="2264" spc="-6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ihr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ında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sırayı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spc="-3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6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</a:t>
            </a:r>
            <a:r>
              <a:rPr sz="2264" spc="-3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dır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sz="2264" spc="-19" dirty="0" smtClean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962"/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264" spc="-1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sz="2264" spc="-28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tr-TR" sz="2264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1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eli</a:t>
            </a:r>
            <a:r>
              <a:rPr sz="2264" spc="-1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spc="-57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ür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264" spc="-6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eşi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inşaat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em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mobil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sz="2264" spc="-9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sz="2264" spc="-4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</a:t>
            </a:r>
            <a:r>
              <a:rPr sz="2264" spc="-4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diğer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önemli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ih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aç 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mall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rı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ır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tr-TR" sz="2264" dirty="0" smtClean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962"/>
            <a:endParaRPr lang="tr-TR" sz="2264" dirty="0" smtClean="0">
              <a:solidFill>
                <a:srgbClr val="231F2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962"/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İthal</a:t>
            </a:r>
            <a:r>
              <a:rPr sz="2264" spc="-1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tımı</a:t>
            </a:r>
            <a:r>
              <a:rPr sz="2264" spc="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ı</a:t>
            </a:r>
            <a:r>
              <a:rPr sz="2264" spc="-9" dirty="0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</a:t>
            </a:r>
            <a:r>
              <a:rPr sz="2264" spc="-6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başta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264" spc="-3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gill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sz="2264" spc="-75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eyn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</a:t>
            </a:r>
            <a:r>
              <a:rPr sz="2264" spc="-57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zere</a:t>
            </a:r>
            <a:r>
              <a:rPr sz="2264" spc="-6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eşi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tarım 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sz="2264" spc="-66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sz="2264" spc="-28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sz="2264" spc="-1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spc="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ılık</a:t>
            </a:r>
            <a:r>
              <a:rPr sz="2264" spc="-9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ür</a:t>
            </a:r>
            <a:r>
              <a:rPr sz="2264" spc="9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</a:t>
            </a:r>
            <a:r>
              <a:rPr sz="2264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sz="2264" spc="-28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sz="2264" dirty="0" err="1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eri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</a:t>
            </a:r>
            <a:r>
              <a:rPr sz="2264" spc="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ş</a:t>
            </a:r>
            <a:r>
              <a:rPr sz="2264" spc="-1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urma</a:t>
            </a:r>
            <a:r>
              <a:rPr sz="2264" spc="-19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sz="2264" spc="-28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sz="2264" dirty="0" err="1" smtClean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dır</a:t>
            </a:r>
            <a:r>
              <a:rPr sz="2264" dirty="0">
                <a:solidFill>
                  <a:srgbClr val="231F2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sz="2264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58953" y="4898814"/>
            <a:ext cx="6428004" cy="579458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396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251869" y="2146300"/>
            <a:ext cx="9286132" cy="59093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HAZIRLAYAN:</a:t>
            </a:r>
          </a:p>
          <a:p>
            <a:pPr algn="ctr"/>
            <a:endParaRPr lang="tr-TR" sz="54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tr-T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TUNA AKÇAKAZA</a:t>
            </a:r>
          </a:p>
          <a:p>
            <a:pPr algn="ctr"/>
            <a:endParaRPr lang="tr-TR" sz="5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tr-T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HOCA AHMET YESEVİ İLKOKULU</a:t>
            </a:r>
          </a:p>
          <a:p>
            <a:pPr algn="ctr"/>
            <a:endParaRPr lang="tr-TR" sz="5400" b="1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tr-TR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4/A 662</a:t>
            </a:r>
            <a:endParaRPr lang="tr-T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164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535</Words>
  <Application>Microsoft Office PowerPoint</Application>
  <PresentationFormat>Özel</PresentationFormat>
  <Paragraphs>54</Paragraphs>
  <Slides>9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Times New Roman</vt:lpstr>
      <vt:lpstr>Wingdings 3</vt:lpstr>
      <vt:lpstr>Duman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Adnan</cp:lastModifiedBy>
  <cp:revision>19</cp:revision>
  <dcterms:created xsi:type="dcterms:W3CDTF">2023-03-20T18:06:20Z</dcterms:created>
  <dcterms:modified xsi:type="dcterms:W3CDTF">2023-03-20T19:20:54Z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LastSaved">
    <vt:filetime>2023-03-20T00:00:00Z</vt:filetime>
  </property>
</Properties>
</file>